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58" r:id="rId7"/>
    <p:sldId id="290" r:id="rId8"/>
    <p:sldId id="264" r:id="rId9"/>
    <p:sldId id="262" r:id="rId10"/>
    <p:sldId id="291" r:id="rId11"/>
    <p:sldId id="286" r:id="rId12"/>
    <p:sldId id="292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65" d="100"/>
          <a:sy n="65" d="100"/>
        </p:scale>
        <p:origin x="724" y="4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Driving AI Adoption in </a:t>
            </a:r>
            <a:r>
              <a:rPr lang="en-US" dirty="0" err="1"/>
              <a:t>Stovekraft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4"/>
            <a:ext cx="5528217" cy="1199598"/>
          </a:xfrm>
        </p:spPr>
        <p:txBody>
          <a:bodyPr bIns="0">
            <a:normAutofit/>
          </a:bodyPr>
          <a:lstStyle/>
          <a:p>
            <a:r>
              <a:rPr lang="en-US" dirty="0"/>
              <a:t>AKASH BENUR​</a:t>
            </a:r>
          </a:p>
          <a:p>
            <a:r>
              <a:rPr lang="pl-PL" dirty="0"/>
              <a:t>akashmbenur@gmail.com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Agenda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8BB034-78A4-6564-E62A-17D62F924F9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34543" y="3299953"/>
            <a:ext cx="7043057" cy="266846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dirty="0"/>
              <a:t>Title: Accelerating AI Adoption at </a:t>
            </a:r>
            <a:r>
              <a:rPr lang="en-US" sz="2000" dirty="0" err="1"/>
              <a:t>Stovekraft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Subtitle: Leveraging AI for Operational Efficiency, Customer Insights, and Market Expansion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Presented by: Akash B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1299071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661D416-FDD0-6967-FF48-EC96BEC7DECD}"/>
              </a:ext>
            </a:extLst>
          </p:cNvPr>
          <p:cNvSpPr txBox="1"/>
          <p:nvPr/>
        </p:nvSpPr>
        <p:spPr>
          <a:xfrm>
            <a:off x="4076120" y="2101501"/>
            <a:ext cx="7924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Stovekraft</a:t>
            </a:r>
            <a:r>
              <a:rPr lang="en-US" dirty="0">
                <a:solidFill>
                  <a:schemeClr val="bg1"/>
                </a:solidFill>
              </a:rPr>
              <a:t> Limited is a leading kitchen solutions and appliance company in India, recognized for its innovative products and customer-centric approach.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Established in 1994, </a:t>
            </a:r>
            <a:r>
              <a:rPr lang="en-US" dirty="0" err="1">
                <a:solidFill>
                  <a:schemeClr val="bg1"/>
                </a:solidFill>
              </a:rPr>
              <a:t>Stovekraft</a:t>
            </a:r>
            <a:r>
              <a:rPr lang="en-US" dirty="0">
                <a:solidFill>
                  <a:schemeClr val="bg1"/>
                </a:solidFill>
              </a:rPr>
              <a:t> has grown to become a prominent player in the kitchen appliance market, with popular brands such as Pigeon, Gilma, and </a:t>
            </a:r>
            <a:r>
              <a:rPr lang="en-US" dirty="0" err="1">
                <a:solidFill>
                  <a:schemeClr val="bg1"/>
                </a:solidFill>
              </a:rPr>
              <a:t>Black+Decker</a:t>
            </a:r>
            <a:r>
              <a:rPr lang="en-US" dirty="0">
                <a:solidFill>
                  <a:schemeClr val="bg1"/>
                </a:solidFill>
              </a:rPr>
              <a:t> under its portfolio.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company operates in both the value and premium segments, offering products like pressure cookers, cookware, gas stoves, mixer grinders, and smart kitchen solutions.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5171" y="544286"/>
            <a:ext cx="8088085" cy="1469572"/>
          </a:xfrm>
        </p:spPr>
        <p:txBody>
          <a:bodyPr>
            <a:normAutofit/>
          </a:bodyPr>
          <a:lstStyle/>
          <a:p>
            <a:r>
              <a:rPr lang="en-US" b="1" dirty="0"/>
              <a:t>Why AI for </a:t>
            </a:r>
            <a:r>
              <a:rPr lang="en-US" b="1" dirty="0" err="1"/>
              <a:t>Stovekraft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4732" y="2649588"/>
            <a:ext cx="6594768" cy="2793269"/>
          </a:xfrm>
        </p:spPr>
        <p:txBody>
          <a:bodyPr>
            <a:normAutofit fontScale="32500" lnSpcReduction="20000"/>
          </a:bodyPr>
          <a:lstStyle/>
          <a:p>
            <a:r>
              <a:rPr lang="en-US" sz="5500" dirty="0"/>
              <a:t>Transformative potential across manufacturing, marketing, and customer service.</a:t>
            </a:r>
          </a:p>
          <a:p>
            <a:r>
              <a:rPr lang="en-US" sz="5500" dirty="0"/>
              <a:t>Enhance decision-making through data-driven insights.</a:t>
            </a:r>
          </a:p>
          <a:p>
            <a:r>
              <a:rPr lang="en-US" sz="5500" dirty="0"/>
              <a:t>Optimize costs, improve product innovation, and gain competitive edge.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pPr algn="ctr"/>
            <a:r>
              <a:rPr lang="en-US" b="1" dirty="0"/>
              <a:t>Key Insights from Market Research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93915" y="3059113"/>
            <a:ext cx="7587342" cy="3113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err="1"/>
              <a:t>Stovekraft’s</a:t>
            </a:r>
            <a:r>
              <a:rPr lang="en-US" dirty="0"/>
              <a:t> leadership in affordable and innovative kitchen solutions.</a:t>
            </a:r>
          </a:p>
          <a:p>
            <a:pPr>
              <a:buFont typeface="+mj-lt"/>
              <a:buAutoNum type="arabicPeriod"/>
            </a:pPr>
            <a:r>
              <a:rPr lang="en-US" dirty="0"/>
              <a:t>Opportunities for rural market expansion and sustainable product lines.</a:t>
            </a:r>
          </a:p>
          <a:p>
            <a:pPr>
              <a:buFont typeface="+mj-lt"/>
              <a:buAutoNum type="arabicPeriod"/>
            </a:pPr>
            <a:r>
              <a:rPr lang="en-US" dirty="0"/>
              <a:t>Growing demand for smart appliances and modular kitchen solutions.</a:t>
            </a:r>
          </a:p>
          <a:p>
            <a:r>
              <a:rPr lang="en-US" b="1" dirty="0"/>
              <a:t>AI Relevance: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can unlock efficiencies in </a:t>
            </a:r>
            <a:r>
              <a:rPr lang="en-US" b="1" dirty="0"/>
              <a:t>supply chain</a:t>
            </a:r>
            <a:r>
              <a:rPr lang="en-US" dirty="0"/>
              <a:t>, </a:t>
            </a:r>
            <a:r>
              <a:rPr lang="en-US" b="1" dirty="0"/>
              <a:t>R&amp;D</a:t>
            </a:r>
            <a:r>
              <a:rPr lang="en-US" dirty="0"/>
              <a:t>, and </a:t>
            </a:r>
            <a:r>
              <a:rPr lang="en-US" b="1" dirty="0"/>
              <a:t>personalized marketing</a:t>
            </a:r>
            <a:r>
              <a:rPr lang="en-US" dirty="0"/>
              <a:t> to address these opportunities.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389" y="646861"/>
            <a:ext cx="8393730" cy="8275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AI Use Cases for </a:t>
            </a:r>
            <a:r>
              <a:rPr lang="en-US" dirty="0" err="1"/>
              <a:t>Stovekraft</a:t>
            </a: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565389" y="1194498"/>
            <a:ext cx="7615274" cy="497046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Smart Product Innovation: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IoT integration in appliances for smart home compatibility.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Predictive maintenance alerts for better customer experience. 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Supply Chain Optimization: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AI-driven demand forecasting for inventory management.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Route optimization for faster and cost-efficient deliveries. 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Personalized Marketing: 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AI-based consumer segmentation and targeted campaigns.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Chatbots for 24/7 customer engagement. 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Sustainability and Quality Control: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for waste reduction in manufacturing.</a:t>
            </a:r>
          </a:p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Automated quality checks to reduce defects.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6486" y="576943"/>
            <a:ext cx="8518071" cy="8471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AI Implementation Roadmap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0372" y="1424111"/>
            <a:ext cx="9122229" cy="5344886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360EE-D540-5E8D-5743-B7150695A259}"/>
              </a:ext>
            </a:extLst>
          </p:cNvPr>
          <p:cNvSpPr txBox="1"/>
          <p:nvPr/>
        </p:nvSpPr>
        <p:spPr>
          <a:xfrm>
            <a:off x="4152900" y="1424111"/>
            <a:ext cx="84255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Phase 1: Strategy and Foundation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Duration: 0–6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AI capability through partnerships and upskilling.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Establish data governance frameworks.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Phase 2: Pilot Programs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Duration: 6–12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pilots on demand forecasting and personalized marketing.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Evaluate ROI and refine processes.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Phase 3: Full-Scale Deployment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Duration: 12–24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Scale AI models across production, marketing, and customer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 AI insights into strategic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197" y="287582"/>
            <a:ext cx="7889768" cy="6096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Benefits and ROI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45301" y="1654140"/>
            <a:ext cx="8671560" cy="4118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Operational Efficiency Gains: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20–30% reduction in production waste.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Faster go-to-market with improved demand forecasting.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Customer Experience Improvements: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engagement through personalized offers and AI-powered support.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Market Leadership: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First-mover advantage in rural smart appliance 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Differentiation through sustainable product innovation.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6806"/>
            <a:ext cx="12286180" cy="57309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Feasibility, Readiness &amp; Call to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571875"/>
            <a:ext cx="8577209" cy="414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Feasibility Analysis Highlights: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Strengths:</a:t>
            </a:r>
            <a:r>
              <a:rPr lang="en-US" dirty="0"/>
              <a:t> Existing R&amp;D capabilities and strong data foundation.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Challenges:</a:t>
            </a:r>
            <a:r>
              <a:rPr lang="en-US" dirty="0"/>
              <a:t> Initial AI adoption costs and workforce readiness.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Mitigation:</a:t>
            </a:r>
            <a:r>
              <a:rPr lang="en-US" dirty="0"/>
              <a:t> Focused training programs and phased implementation.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Next Steps: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Approve Phase 1 strategy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pilot programs for immediate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Partner with leading AI solution providers.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{82607389-E7BD-45D3-8ACE-4C8124CFE83B}tf33968143_win32</Template>
  <TotalTime>37</TotalTime>
  <Words>512</Words>
  <Application>Microsoft Office PowerPoint</Application>
  <PresentationFormat>Widescreen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Custom</vt:lpstr>
      <vt:lpstr>Driving AI Adoption in Stovekraft</vt:lpstr>
      <vt:lpstr>Agenda</vt:lpstr>
      <vt:lpstr>Introduction</vt:lpstr>
      <vt:lpstr>Why AI for Stovekraft?</vt:lpstr>
      <vt:lpstr>Key Insights from Market Research</vt:lpstr>
      <vt:lpstr>AI Use Cases for Stovekraft</vt:lpstr>
      <vt:lpstr>AI Implementation Roadmap</vt:lpstr>
      <vt:lpstr>Benefits and ROI</vt:lpstr>
      <vt:lpstr>Feasibility, Readiness &amp; Call to Action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Bs, Priya</dc:creator>
  <cp:lastModifiedBy>Akash raj</cp:lastModifiedBy>
  <cp:revision>1</cp:revision>
  <dcterms:created xsi:type="dcterms:W3CDTF">2024-11-27T14:23:52Z</dcterms:created>
  <dcterms:modified xsi:type="dcterms:W3CDTF">2024-11-28T02:43:01Z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